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704" autoAdjust="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sz="4000" dirty="0"/>
              <a:t>Clyde Bridge Project – </a:t>
            </a:r>
            <a:br>
              <a:rPr lang="en-US" sz="4000" dirty="0"/>
            </a:br>
            <a:r>
              <a:rPr lang="en-US" sz="4000" dirty="0"/>
              <a:t>making our own Bridge creations!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5B582115-CF4B-9EDD-B4C9-414BBD0FD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094AFE08-DE02-2EBB-0E28-C27EF920EA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2D232-8BA3-8A6C-4A08-E86AB647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145D3-41B1-7E8F-1D2D-67D72257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A9D01-361C-5D6A-5828-27F0B1A6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145D3-41B1-7E8F-1D2D-67D72257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D744F9C-3D7F-FA42-A144-BD92A78F4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F0B83-4EBB-1F65-070F-51EA92ED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145D3-41B1-7E8F-1D2D-67D72257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9130E-BA07-E3EC-F641-561117B4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{450EEC58-EA1B-4729-B63C-F932DD4AEBE6}tf67328976_win32</Template>
  <TotalTime>12</TotalTime>
  <Words>17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Tenorite</vt:lpstr>
      <vt:lpstr>Office Theme</vt:lpstr>
      <vt:lpstr>Clyde Bridge Project –  making our own Bridge creations!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Clyde Bridge Project –  making our own Bridge creations!</dc:title>
  <dc:creator>Mrs Armour</dc:creator>
  <cp:lastModifiedBy>Mrs Armour</cp:lastModifiedBy>
  <cp:revision>1</cp:revision>
  <dcterms:created xsi:type="dcterms:W3CDTF">2023-12-03T15:26:02Z</dcterms:created>
  <dcterms:modified xsi:type="dcterms:W3CDTF">2023-12-03T15:38:39Z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